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03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304" r:id="rId13"/>
    <p:sldId id="305" r:id="rId14"/>
    <p:sldId id="306" r:id="rId15"/>
    <p:sldId id="307" r:id="rId16"/>
    <p:sldId id="308" r:id="rId17"/>
    <p:sldId id="313" r:id="rId18"/>
    <p:sldId id="314" r:id="rId19"/>
    <p:sldId id="315" r:id="rId20"/>
    <p:sldId id="316" r:id="rId21"/>
    <p:sldId id="309" r:id="rId22"/>
    <p:sldId id="310" r:id="rId23"/>
    <p:sldId id="311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07" autoAdjust="0"/>
  </p:normalViewPr>
  <p:slideViewPr>
    <p:cSldViewPr snapToGrid="0">
      <p:cViewPr varScale="1">
        <p:scale>
          <a:sx n="59" d="100"/>
          <a:sy n="59" d="100"/>
        </p:scale>
        <p:origin x="921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756C1-70E2-4AB3-B919-F4DBEAD6AEFA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C0F5E-9594-4FC3-AA60-27919095A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59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1558B-C914-4E13-9010-144CC636E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7D5BD-2421-4C09-85DF-177E6CB52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B5665-4DD2-4221-94F7-6B48F5DB3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5B38-8635-4B4F-BEF5-9CA1A34999AC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B27FA-BF20-4447-9573-CE6C7EF95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88AAA-30BD-4CA4-A568-7B796C1A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1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BF77-8445-425D-8E74-639CB453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8E1E9-FC3B-493C-8891-A54FB9FD7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32AD1-13DF-419E-8EE5-208D62CD2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9668A-F489-429F-B995-E5ACA0E05FFD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16186-8DA8-4307-A19F-893EDA13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0B8D2-84D4-46E7-8C7D-11E053D0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0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3E0B6-8166-401A-A60E-F020CA9936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42C3E-5C89-47A8-9678-DD595BDA4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E32EC-8495-4972-8D42-3C96C313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9705-4573-4426-AC75-4EAB399A4705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F5C5D-6197-4EFA-AD23-72AD6C6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30B5E-07E2-4FE2-9BF7-3701D1CD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6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C41A-1019-413B-9B2E-114C1B4A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84DE7-0591-4EA9-9B88-A094FF46F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02B5D-8B5F-40D9-862F-DD817C7F3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EE1F0-31B9-4D0C-A923-7BD6D2E324BD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17D6F-CA24-427A-A0E8-82325B7FA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B9B3B-8286-4991-A1B7-9F4876F1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7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BB821-D46E-4B0F-8B19-E47B05D4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1423D-93A8-499C-A90C-56C07A6F8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4F97F-0104-4655-840D-D70ECC899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FDD0-D443-4146-8E41-E6DFF4125D91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C93FE-5490-4289-9DBF-F3220479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E8D67-19F0-4DC4-B48D-DC2A296A7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0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FE12E-2A55-47FE-B73F-A96B11BE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1C74-4305-424C-946C-A2BBA35A6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3B035-4CC3-4E24-9254-5CEBDD6B9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AA710-DD60-4EF8-B25A-B36264F7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257FF-C5A7-426E-8A9E-8EB591DDC945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C2E57-147D-4C81-9A49-C74FEAE2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21D7C1-DE66-42F6-8294-171CEC75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65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2827-0A14-4DD8-92C3-3AF92BDD7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B9733-56D0-4BE3-A686-C5D7B2DEA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B7F69-6550-49A6-ACBC-10D7A0280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859058-19DF-403C-92D7-ABEB5B67F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5FF61-151B-4F27-BCFC-4E2C34628D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6A3827-006D-4B15-A95C-D475B42B0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C72FB-6594-464F-B739-8A2C17B00D29}" type="datetime1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D8E324-9186-4B32-8B72-41B5BB0D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A90C7-F99C-43D5-B779-B15A86DB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4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214B-DF5F-4268-9699-EA77994C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565EA-12E1-4CE5-9939-2972D2E01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909F-441C-456A-A7D2-12D1189BC88F}" type="datetime1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E8162-E276-48B5-A63B-39192261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5AA20-B6DD-400E-979B-149D5A059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4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DF1D1-66E6-48A2-B4A1-09BD2F43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54B2D-9CB3-48F2-8086-1FCD3D051DEC}" type="datetime1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7DA9BF-5E3E-4835-A150-442986704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39153-8726-4926-AAA0-40AB9E4D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7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48D9-A796-4772-8D41-BD8F9871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B0C0-09DF-40B0-8A59-AA23C00FE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11F31-D139-4355-A633-B0A44AD64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C990-8AD6-4162-B742-D4DAB49CC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BE92-A623-4EEE-97EC-0D4746EAB213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F7B9C-BDCD-445D-BE07-6671B9BA2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DBFC2-91ED-4EF1-A486-81BB6487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4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1242-21A2-49AA-B368-A7D8069E4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54FA1-4578-43C2-8A05-40CD5773D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81FB6-EC10-4EAB-9DB2-A3319E70E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93CE7-54A2-4A91-95FA-B0A3D796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D8B97-C6F0-49C2-8139-9BEE44B22DB2}" type="datetime1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0F146-823E-48F8-8A74-24320E3B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13445-8F38-4AA9-B8A1-520328FA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58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D19DD-BB58-4F75-A6A3-F5E69934D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6EA5D-F0BF-4B13-8660-ECDE4A0B6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989DD-DA21-4410-87C4-F484289EC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E0DB2-7407-439B-AA97-2F8C52B723CB}" type="datetime1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5B275-2880-4734-8083-A9195D488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E6022-DAA6-4934-BACF-78747201B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5053B-0ACE-4442-B6FA-86FFCFBB6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6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free/students/" TargetMode="External"/><Relationship Id="rId2" Type="http://schemas.openxmlformats.org/officeDocument/2006/relationships/hyperlink" Target="https://login.liv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n.liv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free/studen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86A6B-AC42-4F92-8B28-94507875C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on Lab I: Microsoft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489B1B-1E9E-4B14-8B93-A1EB016D3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tx1"/>
                </a:solidFill>
              </a:rPr>
              <a:t>Registrasi</a:t>
            </a:r>
            <a:r>
              <a:rPr lang="en-US" sz="3200" dirty="0">
                <a:solidFill>
                  <a:schemeClr val="tx1"/>
                </a:solidFill>
              </a:rPr>
              <a:t> Microsoft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Portal Microsoft Azure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Virtual Machine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CB27F-AA3D-41C7-B958-7E35A406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1D8048-57CF-4286-96E5-46C5D182B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26" y="364859"/>
            <a:ext cx="6359355" cy="332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6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8409F7-1BB8-4699-AEBB-032024462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1E582-D27F-40C5-9135-9A8FCADB8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35466" y="0"/>
            <a:ext cx="9498257" cy="583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8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99F03-F84E-4E01-9CF6-9F7F092E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0E6C2-511B-4C8D-B250-A8F8D5285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Eksplorasi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cloud computing pada Portal Azure</a:t>
            </a:r>
          </a:p>
          <a:p>
            <a:pPr lvl="1"/>
            <a:r>
              <a:rPr lang="en-US" dirty="0"/>
              <a:t>IaaS</a:t>
            </a:r>
          </a:p>
          <a:p>
            <a:pPr lvl="1"/>
            <a:r>
              <a:rPr lang="en-US" dirty="0"/>
              <a:t>PaaS</a:t>
            </a:r>
          </a:p>
          <a:p>
            <a:pPr lvl="1"/>
            <a:r>
              <a:rPr lang="en-US" dirty="0"/>
              <a:t>SaaS</a:t>
            </a:r>
          </a:p>
          <a:p>
            <a:r>
              <a:rPr lang="en-US" dirty="0" err="1"/>
              <a:t>Membuat</a:t>
            </a:r>
            <a:r>
              <a:rPr lang="en-US" dirty="0"/>
              <a:t> Virtual Machine (Total 4 core)</a:t>
            </a:r>
          </a:p>
          <a:p>
            <a:pPr lvl="1"/>
            <a:r>
              <a:rPr lang="en-US" dirty="0"/>
              <a:t>Windows</a:t>
            </a:r>
          </a:p>
          <a:p>
            <a:pPr lvl="1"/>
            <a:r>
              <a:rPr lang="en-US" dirty="0"/>
              <a:t>Linux</a:t>
            </a:r>
          </a:p>
          <a:p>
            <a:r>
              <a:rPr lang="en-US" dirty="0" err="1"/>
              <a:t>Akses</a:t>
            </a:r>
            <a:r>
              <a:rPr lang="en-US" dirty="0"/>
              <a:t> Virtual Machine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2CF89-A29F-43AD-83CA-400EF011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2E28-43E9-45D9-941C-CEFC46E0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Windows Virtual Machine 1/5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91899-1255-4894-A68E-1514D5F2B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F0298-860C-41E7-B172-DEBB4572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27015-434A-4BB6-9754-268AE5104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27094"/>
            <a:ext cx="9761934" cy="518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4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2E28-43E9-45D9-941C-CEFC46E0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Windows Virtual Machine 2/5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F0298-860C-41E7-B172-DEBB4572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DFF61-7E16-427E-9057-A404BA11E5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8930" y="1385335"/>
            <a:ext cx="5867935" cy="4230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1D0F6-E2B2-43CF-92F3-13452FFE343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9032" y="1385335"/>
            <a:ext cx="5827458" cy="3526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CB45D3-68E9-4797-A029-F4347FB268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09952" y="5541080"/>
            <a:ext cx="5780245" cy="1316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72BD5E-8C6A-4F4A-94C1-B4EF9280CC1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8290" y="4884480"/>
            <a:ext cx="5991907" cy="58818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2312793-08C5-4E6D-948E-A098892E3590}"/>
              </a:ext>
            </a:extLst>
          </p:cNvPr>
          <p:cNvGrpSpPr/>
          <p:nvPr/>
        </p:nvGrpSpPr>
        <p:grpSpPr>
          <a:xfrm>
            <a:off x="645527" y="1804524"/>
            <a:ext cx="9000179" cy="4410159"/>
            <a:chOff x="645527" y="1804524"/>
            <a:chExt cx="9000179" cy="441015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B0B5B7D-45FE-49AF-AAA7-7B9485680C64}"/>
                </a:ext>
              </a:extLst>
            </p:cNvPr>
            <p:cNvSpPr/>
            <p:nvPr/>
          </p:nvSpPr>
          <p:spPr>
            <a:xfrm>
              <a:off x="8383349" y="1804524"/>
              <a:ext cx="1262357" cy="67163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B41160-40C9-456A-B72E-259BF8098664}"/>
                </a:ext>
              </a:extLst>
            </p:cNvPr>
            <p:cNvGrpSpPr/>
            <p:nvPr/>
          </p:nvGrpSpPr>
          <p:grpSpPr>
            <a:xfrm>
              <a:off x="645527" y="2140343"/>
              <a:ext cx="6985262" cy="4074340"/>
              <a:chOff x="645527" y="2140343"/>
              <a:chExt cx="6985262" cy="407434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5A84A1B-7851-40F5-B210-7F5AA53508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527" y="2188829"/>
                <a:ext cx="6968221" cy="4001578"/>
              </a:xfrm>
              <a:prstGeom prst="rect">
                <a:avLst/>
              </a:prstGeom>
            </p:spPr>
          </p:pic>
          <p:sp>
            <p:nvSpPr>
              <p:cNvPr id="12" name="Speech Bubble: Rectangle 11">
                <a:extLst>
                  <a:ext uri="{FF2B5EF4-FFF2-40B4-BE49-F238E27FC236}">
                    <a16:creationId xmlns:a16="http://schemas.microsoft.com/office/drawing/2014/main" id="{C6F2BF5E-3B37-43C1-94FE-50C4B7CF0838}"/>
                  </a:ext>
                </a:extLst>
              </p:cNvPr>
              <p:cNvSpPr/>
              <p:nvPr/>
            </p:nvSpPr>
            <p:spPr>
              <a:xfrm>
                <a:off x="645527" y="2140343"/>
                <a:ext cx="6985262" cy="4074340"/>
              </a:xfrm>
              <a:prstGeom prst="wedgeRectCallout">
                <a:avLst>
                  <a:gd name="adj1" fmla="val 59911"/>
                  <a:gd name="adj2" fmla="val -46338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B2265D5-0887-42F1-9173-4E8156B70FC7}"/>
              </a:ext>
            </a:extLst>
          </p:cNvPr>
          <p:cNvSpPr/>
          <p:nvPr/>
        </p:nvSpPr>
        <p:spPr>
          <a:xfrm>
            <a:off x="6456096" y="6554549"/>
            <a:ext cx="1482191" cy="3034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3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2E28-43E9-45D9-941C-CEFC46E0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Windows Virtual Machine 3/5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F0298-860C-41E7-B172-DEBB4572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AA250C-36F0-4F99-9A76-9BC1AD90FA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7301" y="1430562"/>
            <a:ext cx="6054678" cy="504863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8BF207-0297-4E8D-84CB-09FAD162E60A}"/>
              </a:ext>
            </a:extLst>
          </p:cNvPr>
          <p:cNvSpPr/>
          <p:nvPr/>
        </p:nvSpPr>
        <p:spPr>
          <a:xfrm>
            <a:off x="1082984" y="6052899"/>
            <a:ext cx="1627848" cy="4262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4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C1D4DB-A7FD-4ABB-9B92-C11D078123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78558"/>
            <a:ext cx="9240686" cy="5014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52E28-43E9-45D9-941C-CEFC46E0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Windows Virtual Machine 4/5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F0298-860C-41E7-B172-DEBB4572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8BF207-0297-4E8D-84CB-09FAD162E60A}"/>
              </a:ext>
            </a:extLst>
          </p:cNvPr>
          <p:cNvSpPr/>
          <p:nvPr/>
        </p:nvSpPr>
        <p:spPr>
          <a:xfrm>
            <a:off x="4681917" y="2925147"/>
            <a:ext cx="1031060" cy="3359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2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27C71E-C432-4F96-A334-42EFFDAECB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4086" y="1466827"/>
            <a:ext cx="9559994" cy="5111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52E28-43E9-45D9-941C-CEFC46E0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Windows Virtual Machine 5/5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F0298-860C-41E7-B172-DEBB4572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16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28BF207-0297-4E8D-84CB-09FAD162E60A}"/>
              </a:ext>
            </a:extLst>
          </p:cNvPr>
          <p:cNvSpPr/>
          <p:nvPr/>
        </p:nvSpPr>
        <p:spPr>
          <a:xfrm>
            <a:off x="4600997" y="2261599"/>
            <a:ext cx="4211230" cy="3651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5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C4E9-3D94-40A0-ACE6-F9EFAFC3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Desktop Windows VM 1/4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9E0F2-9A30-400E-A35B-BF9A07AF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41269-C82A-4938-BEDA-6B573E5519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4086" y="1466827"/>
            <a:ext cx="9559994" cy="511199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477BAD-F36B-418B-A4DF-B9EC3E7DFFD9}"/>
              </a:ext>
            </a:extLst>
          </p:cNvPr>
          <p:cNvSpPr/>
          <p:nvPr/>
        </p:nvSpPr>
        <p:spPr>
          <a:xfrm>
            <a:off x="4600997" y="2261600"/>
            <a:ext cx="707378" cy="327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940FED-2363-4D05-AE3E-6EF691B797FC}"/>
              </a:ext>
            </a:extLst>
          </p:cNvPr>
          <p:cNvGrpSpPr/>
          <p:nvPr/>
        </p:nvGrpSpPr>
        <p:grpSpPr>
          <a:xfrm>
            <a:off x="6951059" y="2095837"/>
            <a:ext cx="5127653" cy="3544312"/>
            <a:chOff x="7064347" y="2095837"/>
            <a:chExt cx="5127653" cy="35443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519479-795E-4F1F-B61B-367E0701134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091760" y="2122408"/>
              <a:ext cx="5057142" cy="3509649"/>
            </a:xfrm>
            <a:prstGeom prst="rect">
              <a:avLst/>
            </a:prstGeom>
          </p:spPr>
        </p:pic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B44C11BC-8003-4B61-B2BF-4F92BD836868}"/>
                </a:ext>
              </a:extLst>
            </p:cNvPr>
            <p:cNvSpPr/>
            <p:nvPr/>
          </p:nvSpPr>
          <p:spPr>
            <a:xfrm>
              <a:off x="7064347" y="2095837"/>
              <a:ext cx="5127653" cy="3544312"/>
            </a:xfrm>
            <a:prstGeom prst="wedgeRectCallout">
              <a:avLst>
                <a:gd name="adj1" fmla="val -80801"/>
                <a:gd name="adj2" fmla="val -40925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926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B891B1-0164-48B0-A966-50C9903239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33543"/>
            <a:ext cx="8460897" cy="5287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FC4E9-3D94-40A0-ACE6-F9EFAFC3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Desktop Windows VM 2/4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9E0F2-9A30-400E-A35B-BF9A07AF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477BAD-F36B-418B-A4DF-B9EC3E7DFFD9}"/>
              </a:ext>
            </a:extLst>
          </p:cNvPr>
          <p:cNvSpPr/>
          <p:nvPr/>
        </p:nvSpPr>
        <p:spPr>
          <a:xfrm>
            <a:off x="5142428" y="6109418"/>
            <a:ext cx="829493" cy="2793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7ACC6C2-3056-421D-9C02-64973D5C9F67}"/>
              </a:ext>
            </a:extLst>
          </p:cNvPr>
          <p:cNvGrpSpPr/>
          <p:nvPr/>
        </p:nvGrpSpPr>
        <p:grpSpPr>
          <a:xfrm>
            <a:off x="6540219" y="2813983"/>
            <a:ext cx="5538494" cy="2826166"/>
            <a:chOff x="6540219" y="2813983"/>
            <a:chExt cx="5538494" cy="2826166"/>
          </a:xfrm>
        </p:grpSpPr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B44C11BC-8003-4B61-B2BF-4F92BD836868}"/>
                </a:ext>
              </a:extLst>
            </p:cNvPr>
            <p:cNvSpPr/>
            <p:nvPr/>
          </p:nvSpPr>
          <p:spPr>
            <a:xfrm>
              <a:off x="6540219" y="2813983"/>
              <a:ext cx="5538494" cy="2826166"/>
            </a:xfrm>
            <a:prstGeom prst="wedgeRectCallout">
              <a:avLst>
                <a:gd name="adj1" fmla="val -61807"/>
                <a:gd name="adj2" fmla="val 6158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59EBC6E-8F51-43B2-BCEF-D80B94D567A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595009" y="2830167"/>
              <a:ext cx="5454874" cy="2784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73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C4E9-3D94-40A0-ACE6-F9EFAFC3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Desktop Windows VM 3/4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9E0F2-9A30-400E-A35B-BF9A07AF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7B0047-4275-4635-931E-45A0C73AE8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4545" y="1690688"/>
            <a:ext cx="4303115" cy="46656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D18B39-9322-48D6-8727-35A2C1E8DF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6579" y="1690688"/>
            <a:ext cx="4770255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9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45AA-0BFA-415A-B527-082CAB40A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D8798-A003-4F18-A8F2-1F4C726A1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Registrasi</a:t>
            </a:r>
            <a:r>
              <a:rPr lang="en-US" dirty="0"/>
              <a:t> account</a:t>
            </a:r>
          </a:p>
          <a:p>
            <a:pPr lvl="1"/>
            <a:r>
              <a:rPr lang="en-US" u="sng" dirty="0">
                <a:hlinkClick r:id="rId2"/>
              </a:rPr>
              <a:t>https://login.live.com</a:t>
            </a:r>
            <a:r>
              <a:rPr lang="en-US" u="sng" dirty="0"/>
              <a:t> </a:t>
            </a:r>
          </a:p>
          <a:p>
            <a:pPr lvl="1"/>
            <a:r>
              <a:rPr lang="en-US" u="sng" dirty="0">
                <a:hlinkClick r:id="rId3"/>
              </a:rPr>
              <a:t>https://azure.microsoft.com/en-us/free/students/</a:t>
            </a:r>
            <a:endParaRPr lang="en-US" u="sng" dirty="0"/>
          </a:p>
          <a:p>
            <a:pPr lvl="1"/>
            <a:r>
              <a:rPr lang="en-US" u="sng" dirty="0">
                <a:hlinkClick r:id="rId4"/>
              </a:rPr>
              <a:t>https://azure.microsoft.com</a:t>
            </a:r>
            <a:r>
              <a:rPr lang="en-US" u="sng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4A373-624A-4561-BD46-C69075803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16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C4E9-3D94-40A0-ACE6-F9EFAFC3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Desktop Windows VM 4/4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9E0F2-9A30-400E-A35B-BF9A07AF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20B88-E601-484A-8CEC-E946DAB9F5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433543"/>
            <a:ext cx="8219704" cy="513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36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8E70-2980-433D-B6D5-0C8541FF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Linux Virtual </a:t>
            </a:r>
            <a:r>
              <a:rPr lang="en-US"/>
              <a:t>Machine 1/4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A28F6-77E5-45E1-99C8-EAE85C55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C68C1-4DCD-4027-84A0-C2AD1E00F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7" y="1354634"/>
            <a:ext cx="5672560" cy="4604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049414-706A-4CBE-A1C6-3B8F6DAE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897" y="1427522"/>
            <a:ext cx="6232955" cy="445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22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8E70-2980-433D-B6D5-0C8541FF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Linux Virtual Machine 2/4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A28F6-77E5-45E1-99C8-EAE85C55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7580F-FC0F-4691-B5ED-E119141E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9922"/>
            <a:ext cx="5582251" cy="50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7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8E70-2980-433D-B6D5-0C8541FF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Linux Virtual Machine 3/4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A28F6-77E5-45E1-99C8-EAE85C55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9143D-C79D-4C02-9186-784FF7E7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4" y="1352868"/>
            <a:ext cx="7930195" cy="503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5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8E70-2980-433D-B6D5-0C8541FF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Linux Virtual Machine 4/4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A28F6-77E5-45E1-99C8-EAE85C55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F9607-7C33-4711-B3ED-24E1976E1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2" y="1324914"/>
            <a:ext cx="7616159" cy="51679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876A356-CBA2-4DE2-92C4-9A7BA0021699}"/>
              </a:ext>
            </a:extLst>
          </p:cNvPr>
          <p:cNvGrpSpPr/>
          <p:nvPr/>
        </p:nvGrpSpPr>
        <p:grpSpPr>
          <a:xfrm>
            <a:off x="6632772" y="2650477"/>
            <a:ext cx="5534952" cy="3736629"/>
            <a:chOff x="6570733" y="1690688"/>
            <a:chExt cx="5534952" cy="37366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29CE25-3C2A-49FF-B496-A145D438C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2868" y="1690688"/>
              <a:ext cx="5524725" cy="3736629"/>
            </a:xfrm>
            <a:prstGeom prst="rect">
              <a:avLst/>
            </a:prstGeom>
          </p:spPr>
        </p:pic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CB215F39-34FB-4035-8610-771BB4CF7EF7}"/>
                </a:ext>
              </a:extLst>
            </p:cNvPr>
            <p:cNvSpPr/>
            <p:nvPr/>
          </p:nvSpPr>
          <p:spPr>
            <a:xfrm>
              <a:off x="6570733" y="1690688"/>
              <a:ext cx="5534952" cy="3714792"/>
            </a:xfrm>
            <a:prstGeom prst="wedgeRectCallout">
              <a:avLst>
                <a:gd name="adj1" fmla="val -54751"/>
                <a:gd name="adj2" fmla="val -32693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150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2EC06-3FF2-467F-8E07-B054EF7EF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C574F-28B0-403A-A951-8B3F059827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038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7464A7-55B1-45E6-A157-9C5E1BC2A829}"/>
              </a:ext>
            </a:extLst>
          </p:cNvPr>
          <p:cNvSpPr/>
          <p:nvPr/>
        </p:nvSpPr>
        <p:spPr>
          <a:xfrm>
            <a:off x="-328934" y="0"/>
            <a:ext cx="47446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36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https://login.live.com</a:t>
            </a:r>
            <a:r>
              <a:rPr lang="en-US" sz="3600" u="sng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80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F2419B-A436-4260-932B-0BBE6E9E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C57F3-2C2C-4BB7-8A68-8CE64FDD07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1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9F8A37-0D48-44A4-BE2B-398FCABC7178}"/>
              </a:ext>
            </a:extLst>
          </p:cNvPr>
          <p:cNvSpPr/>
          <p:nvPr/>
        </p:nvSpPr>
        <p:spPr>
          <a:xfrm>
            <a:off x="108900" y="6229810"/>
            <a:ext cx="7936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000FF"/>
                </a:solidFill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https://azure.microsoft.com/en-us/free/students/</a:t>
            </a:r>
            <a:endParaRPr lang="en-US" sz="2800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9808D4A-5479-4B30-9DC0-2E1B55E039C8}"/>
              </a:ext>
            </a:extLst>
          </p:cNvPr>
          <p:cNvSpPr/>
          <p:nvPr/>
        </p:nvSpPr>
        <p:spPr>
          <a:xfrm>
            <a:off x="2133600" y="2876062"/>
            <a:ext cx="1156677" cy="45329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6BB919-FDF6-4025-A0C0-3F0C81C6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E67BF-BC86-4C46-A410-187818D946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760" cy="612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9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CFFAFE-9BFC-4F25-8E45-C4B25DB9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FBFA6-437C-4980-9735-78145E2980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5812" cy="65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9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609AE-AB10-4216-B184-D0D4A94D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0BAF1-97E9-4318-9CB7-255FE01C3F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99324" y="0"/>
            <a:ext cx="7956062" cy="678831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2E1FDD7-C129-43EF-B9C4-EA2A54A35A8E}"/>
              </a:ext>
            </a:extLst>
          </p:cNvPr>
          <p:cNvSpPr/>
          <p:nvPr/>
        </p:nvSpPr>
        <p:spPr>
          <a:xfrm>
            <a:off x="2508738" y="4806461"/>
            <a:ext cx="2071077" cy="4454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94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E9E5AF-A7D9-456B-A4C1-4DE0C850D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54316-6036-4FF9-A757-D1991E462B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5374" y="0"/>
            <a:ext cx="9318522" cy="679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08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8DAD1-92DE-4D0B-BA86-734CCD11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053B-0ACE-4442-B6FA-86FFCFBB67EB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E2649A-AE53-4901-B857-C1E3B1C28F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1659" y="0"/>
            <a:ext cx="8679882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5A982BB-BAFA-4DF7-B169-4236EF6A47B3}"/>
              </a:ext>
            </a:extLst>
          </p:cNvPr>
          <p:cNvSpPr/>
          <p:nvPr/>
        </p:nvSpPr>
        <p:spPr>
          <a:xfrm>
            <a:off x="1219199" y="5713045"/>
            <a:ext cx="2071077" cy="4454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22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181</Words>
  <Application>Microsoft Office PowerPoint</Application>
  <PresentationFormat>Widescreen</PresentationFormat>
  <Paragraphs>57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Palatino Linotype</vt:lpstr>
      <vt:lpstr>Times New Roman</vt:lpstr>
      <vt:lpstr>Office Theme</vt:lpstr>
      <vt:lpstr>Hand on Lab I: Microsoft Azure</vt:lpstr>
      <vt:lpstr>Microsoft Azure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Portal</vt:lpstr>
      <vt:lpstr>Create Windows Virtual Machine 1/5</vt:lpstr>
      <vt:lpstr>Create Windows Virtual Machine 2/5</vt:lpstr>
      <vt:lpstr>Create Windows Virtual Machine 3/5</vt:lpstr>
      <vt:lpstr>Create Windows Virtual Machine 4/5</vt:lpstr>
      <vt:lpstr>Create Windows Virtual Machine 5/5</vt:lpstr>
      <vt:lpstr>Remote Desktop Windows VM 1/4</vt:lpstr>
      <vt:lpstr>Remote Desktop Windows VM 2/4</vt:lpstr>
      <vt:lpstr>Remote Desktop Windows VM 3/4</vt:lpstr>
      <vt:lpstr>Remote Desktop Windows VM 4/4</vt:lpstr>
      <vt:lpstr>Create Linux Virtual Machine 1/4</vt:lpstr>
      <vt:lpstr>Create Linux Virtual Machine 2/4</vt:lpstr>
      <vt:lpstr>Create Linux Virtual Machine 3/4</vt:lpstr>
      <vt:lpstr>Create Linux Virtual Machine 4/4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dc:creator>M Reza Faisal</dc:creator>
  <cp:lastModifiedBy>M Reza Faisal</cp:lastModifiedBy>
  <cp:revision>151</cp:revision>
  <dcterms:created xsi:type="dcterms:W3CDTF">2018-11-21T06:34:04Z</dcterms:created>
  <dcterms:modified xsi:type="dcterms:W3CDTF">2018-11-29T13:05:54Z</dcterms:modified>
</cp:coreProperties>
</file>